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9595"/>
    <a:srgbClr val="008033"/>
    <a:srgbClr val="7FC9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83429" autoAdjust="0"/>
  </p:normalViewPr>
  <p:slideViewPr>
    <p:cSldViewPr snapToGrid="0">
      <p:cViewPr varScale="1">
        <p:scale>
          <a:sx n="97" d="100"/>
          <a:sy n="97" d="100"/>
        </p:scale>
        <p:origin x="12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emplate>TC104033921[[fn=Damask]]</Template>
  <TotalTime>9258</TotalTime>
  <Words>512</Words>
  <Application>Microsoft Office PowerPoint</Application>
  <PresentationFormat>Widescreen</PresentationFormat>
  <Paragraphs>106</Paragraphs>
  <Slides>28</Slides>
  <Notes>3</Notes>
  <HiddenSlides>0</HiddenSlides>
  <MMClips>28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Arial Rounded MT Bold</vt:lpstr>
      <vt:lpstr>Bookman Old Style</vt:lpstr>
      <vt:lpstr>Calibri</vt:lpstr>
      <vt:lpstr>Rockwell</vt:lpstr>
      <vt:lpstr>Damask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Soul Ties</dc:subject>
  <dc:creator>Hallalujah</dc:creator>
  <cp:lastModifiedBy>Hallalujah</cp:lastModifiedBy>
  <cp:revision>97</cp:revision>
  <dcterms:created xsi:type="dcterms:W3CDTF">2013-12-06T19:16:18Z</dcterms:created>
  <dcterms:modified xsi:type="dcterms:W3CDTF">2014-01-08T01:21:19Z</dcterms:modified>
</cp:coreProperties>
</file>