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257" r:id="rId3"/>
    <p:sldId id="272" r:id="rId4"/>
    <p:sldId id="258" r:id="rId5"/>
    <p:sldId id="259" r:id="rId6"/>
    <p:sldId id="260" r:id="rId7"/>
    <p:sldId id="261" r:id="rId8"/>
    <p:sldId id="262" r:id="rId9"/>
    <p:sldId id="269" r:id="rId10"/>
    <p:sldId id="270" r:id="rId11"/>
    <p:sldId id="271" r:id="rId12"/>
    <p:sldId id="264" r:id="rId13"/>
    <p:sldId id="274" r:id="rId14"/>
    <p:sldId id="275" r:id="rId15"/>
    <p:sldId id="276" r:id="rId16"/>
    <p:sldId id="277" r:id="rId17"/>
    <p:sldId id="273" r:id="rId18"/>
  </p:sldIdLst>
  <p:sldSz cx="12188825" cy="6858000"/>
  <p:notesSz cx="6858000" cy="9144000"/>
  <p:embeddedFontLst>
    <p:embeddedFont>
      <p:font typeface="Microsoft YaHei" panose="020B0503020204020204" pitchFamily="34" charset="-122"/>
      <p:regular r:id="rId21"/>
      <p:bold r:id="rId22"/>
    </p:embeddedFont>
    <p:embeddedFont>
      <p:font typeface="Century" panose="02040604050505020304" pitchFamily="18" charset="0"/>
      <p:regular r:id="rId23"/>
    </p:embeddedFont>
    <p:embeddedFont>
      <p:font typeface="Eras Light ITC" panose="020B0402030504020804" pitchFamily="3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B3C7"/>
    <a:srgbClr val="0E4866"/>
    <a:srgbClr val="FFFFCC"/>
    <a:srgbClr val="D9544A"/>
    <a:srgbClr val="E26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122" d="100"/>
          <a:sy n="122" d="100"/>
        </p:scale>
        <p:origin x="90" y="12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482589-CB2F-4003-801D-095B67490E73}" type="datetimeFigureOut">
              <a:rPr lang="en-US"/>
              <a:t>12/9/2013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A4844B-5D5D-4D8E-9E71-6B297DF4019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986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D4DBF-746C-4C25-853D-8A1CBE8404F4}" type="datetimeFigureOut">
              <a:rPr lang="en-US"/>
              <a:t>12/9/2013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E0FDE7-FE71-46E3-9512-437B13AD5F46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979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4812" y="1524000"/>
            <a:ext cx="8839201" cy="32004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4813" y="4876800"/>
            <a:ext cx="7162799" cy="990600"/>
          </a:xfrm>
        </p:spPr>
        <p:txBody>
          <a:bodyPr lIns="91440"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50" baseline="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87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lternat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3372" y="0"/>
            <a:ext cx="67954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5484812" y="0"/>
            <a:ext cx="6704012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13" y="685800"/>
            <a:ext cx="42672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13" y="4724400"/>
            <a:ext cx="4267200" cy="14478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12/9/2013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12/9/2013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8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75812" y="685801"/>
            <a:ext cx="1219201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3813" y="685800"/>
            <a:ext cx="8153399" cy="54864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12/9/2013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720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12/9/2013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0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429000"/>
            <a:ext cx="9601201" cy="22860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7543800" cy="1066800"/>
          </a:xfrm>
        </p:spPr>
        <p:txBody>
          <a:bodyPr lIns="91440" anchor="t"/>
          <a:lstStyle>
            <a:lvl1pPr marL="0" indent="0">
              <a:spcBef>
                <a:spcPts val="0"/>
              </a:spcBef>
              <a:buNone/>
              <a:defRPr sz="2000" cap="all" spc="25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12/9/2013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78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3" y="1828800"/>
            <a:ext cx="4648199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2" y="1828801"/>
            <a:ext cx="4648202" cy="4343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12/9/2013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38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4646376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3" y="2438400"/>
            <a:ext cx="4648199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6812" y="1676400"/>
            <a:ext cx="4648201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6812" y="2438400"/>
            <a:ext cx="4648201" cy="3733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12/9/2013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69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12/9/2013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131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12/9/2013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66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3" y="685800"/>
            <a:ext cx="5484970" cy="5486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12/9/2013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08012" y="0"/>
            <a:ext cx="4883563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699452" y="0"/>
            <a:ext cx="4700684" cy="6858000"/>
          </a:xfrm>
          <a:prstGeom prst="rect">
            <a:avLst/>
          </a:prstGeom>
          <a:solidFill>
            <a:schemeClr val="bg2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685800"/>
            <a:ext cx="3581400" cy="3886200"/>
          </a:xfrm>
        </p:spPr>
        <p:txBody>
          <a:bodyPr anchor="b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4413" y="685800"/>
            <a:ext cx="5486400" cy="5486400"/>
          </a:xfrm>
          <a:solidFill>
            <a:schemeClr val="tx2">
              <a:lumMod val="10000"/>
            </a:schemeClr>
          </a:solidFill>
          <a:ln w="50800">
            <a:solidFill>
              <a:schemeClr val="tx1"/>
            </a:solidFill>
            <a:miter lim="800000"/>
          </a:ln>
          <a:effectLst>
            <a:outerShdw blurRad="19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3" y="4724400"/>
            <a:ext cx="3581400" cy="140176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DC1F7-A9E9-4D8B-8C97-C74523B2CF2A}" type="datetimeFigureOut">
              <a:rPr lang="en-US"/>
              <a:t>12/9/2013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542E4-2CCF-42F6-9D92-ED568035133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93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2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4" y="1828800"/>
            <a:ext cx="9601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9412" y="6400801"/>
            <a:ext cx="13200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DC1F7-A9E9-4D8B-8C97-C74523B2CF2A}" type="datetimeFigureOut">
              <a:rPr lang="en-US"/>
              <a:pPr/>
              <a:t>12/9/2013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38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675812" y="6400801"/>
            <a:ext cx="12192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542E4-2CCF-42F6-9D92-ED568035133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209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2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6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800"/>
        </a:spcBef>
        <a:buFont typeface="Century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91640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316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28600" algn="l" defTabSz="914400" rtl="0" eaLnBrk="1" latinLnBrk="0" hangingPunct="1"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54680" indent="-228600" algn="l" defTabSz="914400" rtl="0" eaLnBrk="1" latinLnBrk="0" hangingPunct="1">
        <a:spcBef>
          <a:spcPts val="6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70714"/>
          <a:stretch/>
        </p:blipFill>
        <p:spPr>
          <a:xfrm flipV="1">
            <a:off x="-1588" y="0"/>
            <a:ext cx="12188825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2000"/>
            <a:ext cx="12188825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" y="381000"/>
            <a:ext cx="12114212" cy="2895600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zh-CN" altLang="en-US" sz="9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宣告祷告</a:t>
            </a:r>
            <a:r>
              <a:rPr lang="en-US" altLang="zh-CN" sz="9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9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9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宣告神的旨意</a:t>
            </a:r>
            <a:r>
              <a:rPr lang="en-US" altLang="zh-CN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sz="8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en-US" sz="44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Echad_Back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2292" y="5454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08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04614" y="1193529"/>
              <a:ext cx="12618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8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2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28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altLang="zh-CN" sz="2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17807" y="228137"/>
            <a:ext cx="11475458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b="1" dirty="0">
                <a:ln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我宣告，你</a:t>
            </a:r>
            <a:r>
              <a:rPr lang="zh-CN" altLang="en-US" sz="9600" b="1" dirty="0" smtClean="0">
                <a:ln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将</a:t>
            </a:r>
            <a:r>
              <a:rPr lang="zh-CN" altLang="en-US" sz="9600" b="1" dirty="0">
                <a:ln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带</a:t>
            </a:r>
            <a:r>
              <a:rPr lang="zh-CN" altLang="en-US" sz="9600" b="1" dirty="0" smtClean="0">
                <a:ln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领</a:t>
            </a:r>
            <a:r>
              <a:rPr lang="zh-CN" altLang="en-US" sz="9600" b="1" dirty="0">
                <a:ln/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众人归向</a:t>
            </a:r>
            <a:r>
              <a:rPr lang="zh-CN" altLang="en-US" sz="11500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耶稣基督</a:t>
            </a:r>
          </a:p>
        </p:txBody>
      </p:sp>
    </p:spTree>
    <p:extLst>
      <p:ext uri="{BB962C8B-B14F-4D97-AF65-F5344CB8AC3E}">
        <p14:creationId xmlns:p14="http://schemas.microsoft.com/office/powerpoint/2010/main" val="30055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234" b="17757"/>
          <a:stretch/>
        </p:blipFill>
        <p:spPr>
          <a:xfrm>
            <a:off x="-1" y="1752599"/>
            <a:ext cx="12188825" cy="5138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234" b="89952"/>
          <a:stretch/>
        </p:blipFill>
        <p:spPr>
          <a:xfrm flipV="1">
            <a:off x="-1588" y="1"/>
            <a:ext cx="12188825" cy="1752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031261" y="0"/>
            <a:ext cx="91559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愿你</a:t>
            </a:r>
            <a:r>
              <a:rPr lang="zh-CN" alt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成为</a:t>
            </a:r>
            <a:endParaRPr lang="en-US" altLang="zh-CN" sz="100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多</a:t>
            </a:r>
            <a:r>
              <a:rPr lang="zh-CN" altLang="en-US" sz="100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结果</a:t>
            </a:r>
            <a:r>
              <a:rPr lang="zh-CN" alt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子和</a:t>
            </a:r>
            <a:endParaRPr lang="en-US" altLang="zh-CN" sz="100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00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   成功</a:t>
            </a:r>
            <a:r>
              <a:rPr lang="zh-CN" altLang="en-US" sz="100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的人</a:t>
            </a:r>
          </a:p>
        </p:txBody>
      </p:sp>
    </p:spTree>
    <p:extLst>
      <p:ext uri="{BB962C8B-B14F-4D97-AF65-F5344CB8AC3E}">
        <p14:creationId xmlns:p14="http://schemas.microsoft.com/office/powerpoint/2010/main" val="8182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55812" y="5942443"/>
            <a:ext cx="83058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3000" endA="300" endPos="35500" dir="5400000" sy="-90000" algn="bl" rotWithShape="0"/>
                </a:effectLst>
                <a:latin typeface="Eras Light ITC" panose="020B0402030504020804" pitchFamily="34" charset="0"/>
              </a:rPr>
              <a:t>民数记</a:t>
            </a:r>
            <a:r>
              <a:rPr lang="zh-CN" altLang="en-US" sz="4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3000" endA="300" endPos="35500" dir="5400000" sy="-90000" algn="bl" rotWithShape="0"/>
                </a:effectLst>
                <a:latin typeface="Eras Light ITC" panose="020B0402030504020804" pitchFamily="34" charset="0"/>
              </a:rPr>
              <a:t> </a:t>
            </a:r>
            <a:r>
              <a:rPr lang="en-US" altLang="zh-CN" sz="48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reflection blurRad="6350" stA="53000" endA="300" endPos="35500" dir="5400000" sy="-90000" algn="bl" rotWithShape="0"/>
                </a:effectLst>
                <a:latin typeface="Eras Light ITC" panose="020B0402030504020804" pitchFamily="34" charset="0"/>
              </a:rPr>
              <a:t>6:24-27</a:t>
            </a:r>
            <a:endParaRPr lang="en-US" sz="4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reflection blurRad="6350" stA="53000" endA="300" endPos="35500" dir="5400000" sy="-90000" algn="bl" rotWithShape="0"/>
              </a:effectLst>
              <a:latin typeface="Eras Light ITC" panose="020B04020305040208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55812" y="509296"/>
            <a:ext cx="866945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上 帝</a:t>
            </a:r>
            <a:endParaRPr lang="en-US" altLang="zh-CN" sz="115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/>
            <a:r>
              <a:rPr lang="zh-CN" altLang="en-US" sz="115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祝福你</a:t>
            </a:r>
            <a:endParaRPr lang="en-US" altLang="zh-CN" sz="115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/>
            <a:r>
              <a:rPr lang="zh-CN" altLang="en-US" sz="115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保守你</a:t>
            </a:r>
            <a:endParaRPr lang="zh-CN" altLang="en-US" sz="11500" dirty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6833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bcdecatur.org/files/GraceToGlo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1" r="1112" b="23333"/>
          <a:stretch/>
        </p:blipFill>
        <p:spPr bwMode="auto">
          <a:xfrm flipH="1">
            <a:off x="-1588" y="0"/>
            <a:ext cx="121888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379412" y="728260"/>
            <a:ext cx="79248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主使祂的</a:t>
            </a:r>
            <a:r>
              <a:rPr lang="zh-CN" altLang="en-US" sz="11500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脸</a:t>
            </a:r>
            <a:endParaRPr lang="en-US" altLang="zh-CN" sz="11500" dirty="0" smtClean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向</a:t>
            </a:r>
            <a:r>
              <a:rPr lang="zh-CN" altLang="en-US" sz="11500" dirty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你发光，</a:t>
            </a:r>
            <a:endParaRPr lang="en-US" altLang="zh-CN" sz="11500" dirty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并恩待你。</a:t>
            </a:r>
            <a:endParaRPr lang="zh-CN" altLang="en-US" sz="11500" dirty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3052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2381"/>
          <a:stretch/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27012" y="3962400"/>
            <a:ext cx="120380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800" dirty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主必转脸朝向</a:t>
            </a:r>
            <a:r>
              <a:rPr lang="zh-CN" altLang="en-US" sz="88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</a:t>
            </a:r>
            <a:endParaRPr lang="en-US" altLang="zh-CN" sz="8800" dirty="0" smtClean="0">
              <a:solidFill>
                <a:srgbClr val="FFFFCC"/>
              </a:solidFill>
              <a:effectLst>
                <a:glow rad="1397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/>
            <a:r>
              <a:rPr lang="zh-CN" altLang="en-US" sz="88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赐</a:t>
            </a:r>
            <a:r>
              <a:rPr lang="zh-CN" altLang="en-US" sz="8800" dirty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</a:t>
            </a:r>
            <a:r>
              <a:rPr lang="zh-CN" altLang="en-US" sz="8800" dirty="0" smtClean="0">
                <a:solidFill>
                  <a:srgbClr val="FFFFCC"/>
                </a:solidFill>
                <a:effectLst>
                  <a:glow rad="1397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平安</a:t>
            </a:r>
            <a:endParaRPr lang="zh-CN" altLang="en-US" sz="8800" dirty="0">
              <a:solidFill>
                <a:srgbClr val="FFFFCC"/>
              </a:solidFill>
              <a:effectLst>
                <a:glow rad="1397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546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9015" r="36666"/>
          <a:stretch/>
        </p:blipFill>
        <p:spPr>
          <a:xfrm>
            <a:off x="0" y="0"/>
            <a:ext cx="12188825" cy="68707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82995" y="6055320"/>
            <a:ext cx="25074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Eras Light ITC" panose="020B0402030504020804" pitchFamily="34" charset="0"/>
              </a:rPr>
              <a:t>The END</a:t>
            </a:r>
            <a:endParaRPr lang="en-US" sz="48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Eras Light ITC" panose="020B04020305040208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3212" y="473000"/>
            <a:ext cx="7162800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</a:t>
            </a:r>
            <a:r>
              <a:rPr lang="zh-CN" altLang="en-US" sz="8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奉</a:t>
            </a:r>
            <a:endParaRPr lang="en-US" altLang="zh-CN" sz="88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耶稣</a:t>
            </a:r>
            <a:r>
              <a:rPr lang="zh-CN" altLang="en-US" sz="115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</a:t>
            </a:r>
            <a:r>
              <a:rPr lang="zh-CN" altLang="en-US" sz="115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名</a:t>
            </a:r>
            <a:endParaRPr lang="en-US" altLang="zh-CN" sz="96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祝福</a:t>
            </a:r>
            <a:r>
              <a:rPr lang="zh-CN" altLang="en-US" sz="88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</a:t>
            </a:r>
            <a:r>
              <a:rPr lang="zh-CN" altLang="en-US" sz="8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！</a:t>
            </a:r>
            <a:endParaRPr lang="en-US" altLang="zh-CN" sz="8800" dirty="0" smtClean="0">
              <a:solidFill>
                <a:srgbClr val="FFFF00"/>
              </a:solidFill>
              <a:effectLst>
                <a:glow rad="101600">
                  <a:srgbClr val="E26C02">
                    <a:alpha val="60000"/>
                  </a:srgb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阿门</a:t>
            </a:r>
            <a:r>
              <a:rPr lang="zh-CN" altLang="en-US" sz="8800" dirty="0">
                <a:solidFill>
                  <a:srgbClr val="FFFF00"/>
                </a:solidFill>
                <a:effectLst>
                  <a:glow rad="101600">
                    <a:srgbClr val="E26C02">
                      <a:alpha val="60000"/>
                    </a:srgb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99066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70714"/>
          <a:stretch/>
        </p:blipFill>
        <p:spPr>
          <a:xfrm flipV="1">
            <a:off x="-1588" y="0"/>
            <a:ext cx="12188825" cy="76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88825" cy="6096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2267" y="228600"/>
            <a:ext cx="1203801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宣告</a:t>
            </a:r>
            <a:r>
              <a:rPr lang="zh-CN" alt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祷告</a:t>
            </a:r>
            <a:r>
              <a:rPr lang="en-US" altLang="zh-CN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en-US" altLang="zh-CN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宣告神的旨意</a:t>
            </a:r>
            <a:endParaRPr lang="zh-CN" altLang="en-US" sz="96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13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32212" y="533400"/>
            <a:ext cx="7848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愿耶稣的</a:t>
            </a:r>
            <a:endParaRPr lang="en-US" altLang="zh-CN" sz="115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r"/>
            <a:r>
              <a:rPr lang="zh-CN" altLang="en-US" sz="138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宝血</a:t>
            </a:r>
            <a:endParaRPr lang="en-US" altLang="zh-CN" sz="138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r"/>
            <a:r>
              <a:rPr lang="zh-CN" alt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遮盖</a:t>
            </a:r>
            <a:r>
              <a:rPr lang="zh-CN" altLang="en-US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</a:t>
            </a:r>
          </a:p>
        </p:txBody>
      </p:sp>
    </p:spTree>
    <p:extLst>
      <p:ext uri="{BB962C8B-B14F-4D97-AF65-F5344CB8AC3E}">
        <p14:creationId xmlns:p14="http://schemas.microsoft.com/office/powerpoint/2010/main" val="14404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04615" y="1193529"/>
              <a:ext cx="12618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2800" b="0" cap="none" spc="0" dirty="0" smtClean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sz="28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920379" y="51635"/>
            <a:ext cx="64770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</a:t>
            </a:r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宣告</a:t>
            </a:r>
            <a:endParaRPr lang="en-US" altLang="zh-CN" sz="8800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你</a:t>
            </a:r>
            <a:r>
              <a:rPr lang="zh-CN" altLang="en-US" sz="8800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</a:t>
            </a:r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身体</a:t>
            </a:r>
            <a:endParaRPr lang="en-US" altLang="zh-CN" sz="8800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大有</a:t>
            </a:r>
            <a:r>
              <a:rPr lang="zh-CN" altLang="en-US" sz="8800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健康。</a:t>
            </a:r>
            <a:endParaRPr lang="en-US" altLang="zh-CN" sz="8800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没有</a:t>
            </a:r>
            <a:r>
              <a:rPr lang="zh-CN" altLang="en-US" sz="8800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疾病</a:t>
            </a:r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！</a:t>
            </a:r>
            <a:endParaRPr lang="en-US" altLang="zh-CN" sz="8800" dirty="0" smtClean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没有不适！</a:t>
            </a:r>
            <a:endParaRPr lang="zh-CN" altLang="en-US" sz="8800" dirty="0">
              <a:ln w="0"/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463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9904412" y="4876801"/>
            <a:ext cx="2334131" cy="2038252"/>
            <a:chOff x="6170612" y="990600"/>
            <a:chExt cx="1841164" cy="157638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431204" y="1193529"/>
              <a:ext cx="1238149" cy="9283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36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3600" b="0" cap="none" spc="0" dirty="0" smtClean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36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sz="36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31812" y="76200"/>
            <a:ext cx="106680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</a:t>
            </a:r>
            <a:r>
              <a:rPr lang="zh-CN" altLang="en-US" sz="96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斥责</a:t>
            </a:r>
            <a:endParaRPr lang="en-US" altLang="zh-CN" sz="9600" dirty="0" smtClean="0"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所有的罪恶</a:t>
            </a:r>
            <a:r>
              <a:rPr lang="zh-CN" altLang="en-US" sz="80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和</a:t>
            </a:r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魔鬼</a:t>
            </a:r>
            <a:endParaRPr lang="en-US" altLang="zh-CN" sz="8000" dirty="0" smtClean="0"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离开你。</a:t>
            </a:r>
            <a:endParaRPr lang="en-US" altLang="zh-CN" sz="8000" dirty="0" smtClean="0"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我要</a:t>
            </a:r>
            <a:r>
              <a:rPr lang="zh-CN" altLang="en-US" sz="96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打破</a:t>
            </a:r>
            <a:endParaRPr lang="en-US" altLang="zh-CN" sz="9600" dirty="0" smtClean="0">
              <a:solidFill>
                <a:srgbClr val="C000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你身上</a:t>
            </a:r>
            <a:r>
              <a:rPr lang="en-US" altLang="zh-CN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r>
              <a:rPr lang="zh-CN" altLang="en-US" sz="80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一切</a:t>
            </a:r>
            <a:r>
              <a:rPr lang="zh-CN" altLang="en-US" sz="8000" dirty="0" smtClean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的咒</a:t>
            </a:r>
            <a:r>
              <a:rPr lang="zh-CN" altLang="en-US" sz="8000" dirty="0">
                <a:solidFill>
                  <a:srgbClr val="C0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诅</a:t>
            </a:r>
          </a:p>
        </p:txBody>
      </p:sp>
    </p:spTree>
    <p:extLst>
      <p:ext uri="{BB962C8B-B14F-4D97-AF65-F5344CB8AC3E}">
        <p14:creationId xmlns:p14="http://schemas.microsoft.com/office/powerpoint/2010/main" val="381614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904412" y="4876801"/>
            <a:ext cx="2334131" cy="2038252"/>
            <a:chOff x="6170612" y="990600"/>
            <a:chExt cx="1841164" cy="157638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431204" y="1193529"/>
              <a:ext cx="1238149" cy="92833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36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3600" b="0" cap="none" spc="0" dirty="0" smtClean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36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sz="36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27012" y="457200"/>
            <a:ext cx="7772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    愿 神</a:t>
            </a:r>
            <a:endParaRPr lang="en-US" altLang="zh-CN" sz="88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8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  赐给你</a:t>
            </a:r>
            <a:endParaRPr lang="en-US" altLang="zh-CN" sz="8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9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智慧 和</a:t>
            </a:r>
            <a:endParaRPr lang="en-US" altLang="zh-CN" sz="96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9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聪明</a:t>
            </a:r>
            <a:endParaRPr lang="zh-CN" altLang="en-US" sz="9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6221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2162175"/>
            <a:ext cx="12188823" cy="4695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90396"/>
          <a:stretch/>
        </p:blipFill>
        <p:spPr>
          <a:xfrm flipH="1" flipV="1">
            <a:off x="3102" y="0"/>
            <a:ext cx="12188823" cy="217092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244314" y="1193529"/>
              <a:ext cx="15824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0" cap="none" spc="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 Jesus</a:t>
              </a:r>
            </a:p>
            <a:p>
              <a:pPr algn="ctr"/>
              <a:r>
                <a:rPr lang="en-US" sz="2800" dirty="0" smtClean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Name</a:t>
              </a:r>
              <a:endParaRPr lang="en-US" sz="2800" b="0" cap="none" spc="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227012" y="1054056"/>
            <a:ext cx="90678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我宣告你全家</a:t>
            </a:r>
            <a:endParaRPr lang="en-US" altLang="zh-CN" sz="11500" dirty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必要</a:t>
            </a:r>
            <a:endParaRPr lang="en-US" altLang="zh-CN" sz="11500" dirty="0" smtClean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ln/>
                <a:solidFill>
                  <a:schemeClr val="accent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得救！</a:t>
            </a:r>
            <a:endParaRPr lang="zh-CN" altLang="en-US" sz="11500" dirty="0">
              <a:ln/>
              <a:solidFill>
                <a:schemeClr val="accent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34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5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397379" y="5338665"/>
            <a:ext cx="1841164" cy="1576387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04614" y="1193529"/>
              <a:ext cx="1261884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28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2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28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altLang="zh-CN" sz="28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912812" y="533400"/>
            <a:ext cx="10439400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</a:t>
            </a:r>
            <a:r>
              <a:rPr lang="zh-CN" altLang="en-US" sz="96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宣告，你必要</a:t>
            </a:r>
            <a:endParaRPr lang="en-US" altLang="zh-CN" sz="9600" dirty="0" smtClean="0">
              <a:effectLst>
                <a:glow rad="101600">
                  <a:schemeClr val="bg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r>
              <a:rPr lang="zh-CN" altLang="en-US" sz="11500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胜过</a:t>
            </a:r>
            <a:r>
              <a:rPr lang="zh-CN" altLang="en-US" sz="115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这个世界</a:t>
            </a:r>
          </a:p>
        </p:txBody>
      </p:sp>
    </p:spTree>
    <p:extLst>
      <p:ext uri="{BB962C8B-B14F-4D97-AF65-F5344CB8AC3E}">
        <p14:creationId xmlns:p14="http://schemas.microsoft.com/office/powerpoint/2010/main" val="213543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62820"/>
          <a:stretch/>
        </p:blipFill>
        <p:spPr>
          <a:xfrm flipV="1">
            <a:off x="-1588" y="1"/>
            <a:ext cx="12195923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98" y="2495550"/>
            <a:ext cx="12195923" cy="4362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447212" y="4419601"/>
            <a:ext cx="2791331" cy="2495452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67128" y="1193529"/>
              <a:ext cx="1136855" cy="8360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40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40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40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altLang="zh-CN" sz="40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13256" y="311246"/>
            <a:ext cx="12011531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9600" dirty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我宣告，</a:t>
            </a:r>
            <a:r>
              <a:rPr lang="zh-CN" altLang="en-US" sz="96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你将要</a:t>
            </a:r>
            <a:endParaRPr lang="en-US" altLang="zh-CN" sz="96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algn="ctr"/>
            <a:r>
              <a:rPr lang="zh-CN" altLang="en-US" sz="96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完成 </a:t>
            </a:r>
            <a:r>
              <a:rPr lang="zh-CN" altLang="en-US" sz="115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神给予 </a:t>
            </a:r>
            <a:r>
              <a:rPr lang="zh-CN" altLang="en-US" sz="9600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的命运</a:t>
            </a:r>
            <a:endParaRPr lang="zh-CN" altLang="en-US" sz="9600" dirty="0">
              <a:solidFill>
                <a:schemeClr val="accent1">
                  <a:lumMod val="5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535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000" b="15908"/>
          <a:stretch/>
        </p:blipFill>
        <p:spPr>
          <a:xfrm>
            <a:off x="5180012" y="7772400"/>
            <a:ext cx="7466012" cy="498274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447212" y="4419601"/>
            <a:ext cx="2791331" cy="2495452"/>
            <a:chOff x="6170612" y="990600"/>
            <a:chExt cx="1841164" cy="15763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2992" l="0" r="9723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70612" y="990600"/>
              <a:ext cx="1841164" cy="157638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467128" y="1193529"/>
              <a:ext cx="1136855" cy="83602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zh-CN" altLang="en-US" sz="40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奉耶稣</a:t>
              </a:r>
              <a:endParaRPr lang="en-US" altLang="zh-CN" sz="40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  <a:p>
              <a:pPr algn="ctr"/>
              <a:r>
                <a:rPr lang="zh-CN" altLang="en-US" sz="4000" dirty="0">
                  <a:ln w="0"/>
                  <a:solidFill>
                    <a:schemeClr val="accent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的名</a:t>
              </a:r>
              <a:endParaRPr lang="en-US" altLang="zh-CN" sz="4000" dirty="0">
                <a:ln w="0"/>
                <a:solidFill>
                  <a:schemeClr val="accent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6121" y="145934"/>
            <a:ext cx="120380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2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我</a:t>
            </a:r>
            <a:r>
              <a:rPr lang="zh-CN" altLang="en-US" sz="7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宣告</a:t>
            </a:r>
            <a:r>
              <a:rPr lang="en-US" altLang="zh-CN" sz="7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,</a:t>
            </a:r>
            <a:r>
              <a:rPr lang="zh-CN" altLang="en-US" sz="720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你将要生活在圣洁中、时常学习神的话语，并能逃避魔鬼的诡计。</a:t>
            </a:r>
            <a:endParaRPr lang="zh-CN" altLang="en-US" sz="72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940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odgrain 16x9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C20563B-C646-42AF-9D0D-76DF086793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Woodgrain nature presentation (widescreen)</Template>
  <TotalTime>0</TotalTime>
  <Words>279</Words>
  <Application>Microsoft Office PowerPoint</Application>
  <PresentationFormat>Custom</PresentationFormat>
  <Paragraphs>61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Microsoft YaHei</vt:lpstr>
      <vt:lpstr>Arial</vt:lpstr>
      <vt:lpstr>Century</vt:lpstr>
      <vt:lpstr>Eras Light ITC</vt:lpstr>
      <vt:lpstr>Woodgrain 16x9</vt:lpstr>
      <vt:lpstr>宣告祷告 宣告神的旨意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Delcaration Prayers</dc:title>
  <dc:creator/>
  <cp:keywords>Declare</cp:keywords>
  <cp:lastModifiedBy/>
  <cp:revision>1</cp:revision>
  <dcterms:created xsi:type="dcterms:W3CDTF">2013-08-11T14:48:08Z</dcterms:created>
  <dcterms:modified xsi:type="dcterms:W3CDTF">2013-12-11T04:07:39Z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TC028011159991</vt:lpwstr>
  </property>
</Properties>
</file>